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58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17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20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smtClean="0">
              <a:latin typeface="Microsoft JhengHei" charset="-120"/>
              <a:ea typeface="Microsoft JhengHei" charset="-120"/>
              <a:cs typeface="Microsoft JhengHei" charset="-120"/>
            </a:rPr>
            <a:t>常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kern="1200" smtClean="0">
              <a:latin typeface="Microsoft JhengHei" charset="-120"/>
              <a:ea typeface="Microsoft JhengHei" charset="-120"/>
              <a:cs typeface="Microsoft JhengHei" charset="-120"/>
            </a:rPr>
            <a:t>常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3069-0A32-7F40-BAF2-343B097D256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05DE4-6CDB-9E41-86B2-890D7B3663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038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553122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5" Type="http://schemas.openxmlformats.org/officeDocument/2006/relationships/hyperlink" Target="http://jsonviewer.stack.hu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r>
              <a:rPr kumimoji="1" lang="en-US" altLang="zh-TW" sz="4400" b="1" dirty="0" smtClean="0"/>
              <a:t>Children</a:t>
            </a:r>
          </a:p>
          <a:p>
            <a:r>
              <a:rPr kumimoji="1" lang="en-US" altLang="zh-TW" sz="4400" b="1" dirty="0" smtClean="0"/>
              <a:t>Find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517641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781303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201700" y="3004036"/>
            <a:ext cx="1288706" cy="64189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4"/>
            <a:ext cx="119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4"/>
            <a:ext cx="110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54214" cy="598388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Get</a:t>
            </a:r>
          </a:p>
          <a:p>
            <a:pPr lvl="1"/>
            <a:r>
              <a:rPr kumimoji="1" lang="zh-TW" altLang="en-US" sz="4000" b="1" dirty="0" smtClean="0"/>
              <a:t>從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 smtClean="0"/>
              <a:t>端取資料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Post</a:t>
            </a:r>
            <a:endParaRPr kumimoji="1" lang="en-US" altLang="zh-TW" sz="3600" b="1" dirty="0"/>
          </a:p>
          <a:p>
            <a:pPr lvl="1"/>
            <a:r>
              <a:rPr kumimoji="1" lang="zh-TW" altLang="en-US" sz="4000" b="1" dirty="0" smtClean="0"/>
              <a:t>對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 smtClean="0"/>
              <a:t>端的資料作新增，修改和刪除</a:t>
            </a:r>
            <a:endParaRPr kumimoji="1" lang="en-US" altLang="zh-TW" sz="4000" b="1" dirty="0" smtClean="0"/>
          </a:p>
          <a:p>
            <a:r>
              <a:rPr kumimoji="1" lang="en-US" altLang="zh-TW" sz="4400" b="1" dirty="0" err="1" smtClean="0">
                <a:solidFill>
                  <a:srgbClr val="FF0000"/>
                </a:solidFill>
              </a:rPr>
              <a:t>PostMan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&amp;&amp;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err="1" smtClean="0">
                <a:solidFill>
                  <a:srgbClr val="FF0000"/>
                </a:solidFill>
              </a:rPr>
              <a:t>Json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Viewer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Demo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Section6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  <a:endParaRPr kumimoji="1" lang="en-US" altLang="zh-TW" sz="44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81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/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</a:t>
            </a:r>
            <a:r>
              <a:rPr kumimoji="1" lang="en-US" altLang="zh-TW" dirty="0" smtClean="0">
                <a:hlinkClick r:id="rId4"/>
              </a:rPr>
              <a:t>developer.mozilla.org/zh-TW/docs/Web/API/Document_Object_Model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Viewer</a:t>
            </a:r>
          </a:p>
          <a:p>
            <a:pPr lvl="1"/>
            <a:r>
              <a:rPr kumimoji="1" lang="en-US" altLang="zh-TW" dirty="0">
                <a:hlinkClick r:id="rId5"/>
              </a:rPr>
              <a:t>http://jsonviewer.stack.hu</a:t>
            </a:r>
            <a:r>
              <a:rPr kumimoji="1" lang="en-US" altLang="zh-TW" dirty="0" smtClean="0">
                <a:hlinkClick r:id="rId5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4255902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 </a:t>
            </a:r>
            <a:r>
              <a:rPr kumimoji="1" lang="en-US" altLang="zh-TW" sz="4400" b="1" dirty="0" smtClean="0"/>
              <a:t>(</a:t>
            </a:r>
            <a:r>
              <a:rPr kumimoji="1" lang="zh-TW" altLang="en-US" sz="4400" b="1" dirty="0" smtClean="0"/>
              <a:t>不支援 </a:t>
            </a:r>
            <a:r>
              <a:rPr kumimoji="1" lang="en-US" altLang="zh-TW" sz="4400" b="1" dirty="0" smtClean="0"/>
              <a:t>ID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Selector)</a:t>
            </a:r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862</TotalTime>
  <Words>435</Words>
  <Application>Microsoft Macintosh PowerPoint</Application>
  <PresentationFormat>寬螢幕</PresentationFormat>
  <Paragraphs>112</Paragraphs>
  <Slides>15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3" baseType="lpstr">
      <vt:lpstr>Calibri</vt:lpstr>
      <vt:lpstr>Mangal</vt:lpstr>
      <vt:lpstr>Menlo</vt:lpstr>
      <vt:lpstr>Microsoft JhengHei</vt:lpstr>
      <vt:lpstr>微軟正黑體</vt:lpstr>
      <vt:lpstr>新細明體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六、AJAX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127</cp:revision>
  <dcterms:created xsi:type="dcterms:W3CDTF">2017-07-30T08:03:48Z</dcterms:created>
  <dcterms:modified xsi:type="dcterms:W3CDTF">2017-08-01T02:43:00Z</dcterms:modified>
</cp:coreProperties>
</file>

<file path=docProps/thumbnail.jpeg>
</file>